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dat" ContentType="text/plai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docProps/core.xml" Id="rId3" /><Relationship Type="http://schemas.openxmlformats.org/officeDocument/2006/relationships/extended-properties" Target="docProps/app.xml" Id="rId4" /><Relationship Type="http://schemas.openxmlformats.org/officeDocument/2006/relationships/officeDocument" Target="ppt/presentation.xml" Id="rId1" /><Relationship Type="http://schemas.openxmlformats.org/package/2006/relationships/metadata/thumbnail" Target="docProps/thumbnail.jpeg" Id="rId2" /><Relationship Type="http://schemas.microsoft.com/office/2006/relationships/txt" Target="/udata/data.dat" Id="R000aa0b5f8f64c97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91"/>
    <p:restoredTop sz="94673"/>
  </p:normalViewPr>
  <p:slideViewPr>
    <p:cSldViewPr snapToGrid="0" snapToObjects="1">
      <p:cViewPr varScale="1">
        <p:scale>
          <a:sx n="148" d="100"/>
          <a:sy n="148" d="100"/>
        </p:scale>
        <p:origin x="6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EE227-1BE7-B046-B8EF-783317D89195}" type="datetimeFigureOut">
              <a:t>2019/12/12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10F42-DE81-5240-9662-03037264B53B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2812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EE227-1BE7-B046-B8EF-783317D89195}" type="datetimeFigureOut">
              <a:t>2019/12/12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10F42-DE81-5240-9662-03037264B53B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9525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EE227-1BE7-B046-B8EF-783317D89195}" type="datetimeFigureOut">
              <a:t>2019/12/12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10F42-DE81-5240-9662-03037264B53B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087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EE227-1BE7-B046-B8EF-783317D89195}" type="datetimeFigureOut">
              <a:t>2019/12/12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10F42-DE81-5240-9662-03037264B53B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74133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EE227-1BE7-B046-B8EF-783317D89195}" type="datetimeFigureOut">
              <a:t>2019/12/12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10F42-DE81-5240-9662-03037264B53B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07954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EE227-1BE7-B046-B8EF-783317D89195}" type="datetimeFigureOut">
              <a:t>2019/12/12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10F42-DE81-5240-9662-03037264B53B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0487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EE227-1BE7-B046-B8EF-783317D89195}" type="datetimeFigureOut">
              <a:t>2019/12/12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10F42-DE81-5240-9662-03037264B53B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4782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EE227-1BE7-B046-B8EF-783317D89195}" type="datetimeFigureOut">
              <a:t>2019/12/12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10F42-DE81-5240-9662-03037264B53B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9510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EE227-1BE7-B046-B8EF-783317D89195}" type="datetimeFigureOut">
              <a:t>2019/12/12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10F42-DE81-5240-9662-03037264B53B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7406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EE227-1BE7-B046-B8EF-783317D89195}" type="datetimeFigureOut">
              <a:t>2019/12/12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10F42-DE81-5240-9662-03037264B53B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8046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EE227-1BE7-B046-B8EF-783317D89195}" type="datetimeFigureOut">
              <a:t>2019/12/12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10F42-DE81-5240-9662-03037264B53B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9319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DEE227-1BE7-B046-B8EF-783317D89195}" type="datetimeFigureOut">
              <a:t>2019/12/12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B10F42-DE81-5240-9662-03037264B53B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6738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37522"/>
            <a:ext cx="9144000" cy="2387600"/>
          </a:xfrm>
        </p:spPr>
        <p:txBody>
          <a:bodyPr>
            <a:normAutofit/>
          </a:bodyPr>
          <a:lstStyle/>
          <a:p>
            <a:r>
              <a:rPr kumimoji="1" lang="en-US" altLang="zh-CN" sz="4400">
                <a:latin typeface="Microsoft YaHei" charset="-122"/>
                <a:ea typeface="Microsoft YaHei" charset="-122"/>
                <a:cs typeface="Microsoft YaHei" charset="-122"/>
              </a:rPr>
              <a:t>MnasNet: Platform-Aware Neural Architecture Search for Mobile</a:t>
            </a:r>
            <a:endParaRPr kumimoji="1" lang="zh-CN" altLang="en-US" sz="440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9396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latin typeface="Microsoft YaHei" charset="-122"/>
                <a:ea typeface="Microsoft YaHei" charset="-122"/>
                <a:cs typeface="Microsoft YaHei" charset="-122"/>
              </a:rPr>
              <a:t>Model Scaling Performance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106" y="1820118"/>
            <a:ext cx="10013576" cy="474862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950259" y="1321356"/>
            <a:ext cx="101390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/>
              <a:t>MnasNet model consistently achieves better accuracy than MobileNetV2 for each depth multiplier. 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/>
              <a:t>MnasNet is also robust to input size changes and consistently outperforms MobileNetV2.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051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984" y="1758577"/>
            <a:ext cx="4940674" cy="296282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8765" y="1826933"/>
            <a:ext cx="5293659" cy="3004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71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latin typeface="Microsoft YaHei" charset="-122"/>
                <a:ea typeface="Microsoft YaHei" charset="-122"/>
                <a:cs typeface="Microsoft YaHei" charset="-122"/>
              </a:rPr>
              <a:t>COCO Object Detection Performance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564" y="2008655"/>
            <a:ext cx="10829365" cy="336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40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782235" y="2635214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When α = 0, β = −1, the latency is treated as a hard constraint, so the </a:t>
            </a:r>
            <a:r>
              <a:rPr lang="zh-CN" altLang="en-US" b="1">
                <a:latin typeface="Microsoft YaHei" charset="-122"/>
                <a:ea typeface="Microsoft YaHei" charset="-122"/>
                <a:cs typeface="Microsoft YaHei" charset="-122"/>
              </a:rPr>
              <a:t>controller tends to focus more on faster models to avoid the latency penalty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. </a:t>
            </a:r>
            <a:endParaRPr lang="en-US" altLang="zh-CN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On the other hand, by setting α = β = −0.07, the controller treats the target latency as a soft constraint and </a:t>
            </a:r>
            <a:r>
              <a:rPr lang="zh-CN" altLang="en-US" b="1">
                <a:latin typeface="Microsoft YaHei" charset="-122"/>
                <a:ea typeface="Microsoft YaHei" charset="-122"/>
                <a:cs typeface="Microsoft YaHei" charset="-122"/>
              </a:rPr>
              <a:t>tries to search for models across a wider latency range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.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886" y="1035426"/>
            <a:ext cx="5072434" cy="5625354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502886" y="0"/>
            <a:ext cx="10515600" cy="1325563"/>
          </a:xfrm>
        </p:spPr>
        <p:txBody>
          <a:bodyPr/>
          <a:lstStyle/>
          <a:p>
            <a:r>
              <a:rPr kumimoji="1" lang="en-US" altLang="zh-CN">
                <a:latin typeface="Microsoft YaHei" charset="-122"/>
                <a:ea typeface="Microsoft YaHei" charset="-122"/>
                <a:cs typeface="Microsoft YaHei" charset="-122"/>
              </a:rPr>
              <a:t>Soft vs. Hard Latency Constraint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368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>
                <a:latin typeface="Microsoft YaHei" charset="-122"/>
                <a:ea typeface="Microsoft YaHei" charset="-122"/>
                <a:cs typeface="Microsoft YaHei" charset="-122"/>
              </a:rPr>
              <a:t>Disentangling Search Space and Reward</a:t>
            </a:r>
            <a:endParaRPr kumimoji="1" lang="zh-CN" altLang="en-US" sz="400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5294" y="1690688"/>
            <a:ext cx="5645150" cy="474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58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-118350"/>
            <a:ext cx="10515600" cy="1325563"/>
          </a:xfrm>
        </p:spPr>
        <p:txBody>
          <a:bodyPr>
            <a:normAutofit/>
          </a:bodyPr>
          <a:lstStyle/>
          <a:p>
            <a:r>
              <a:rPr kumimoji="1" lang="en-US" altLang="zh-CN" sz="4000">
                <a:latin typeface="Microsoft YaHei" charset="-122"/>
                <a:ea typeface="Microsoft YaHei" charset="-122"/>
                <a:cs typeface="Microsoft YaHei" charset="-122"/>
              </a:rPr>
              <a:t>MnasNet Architecture and Layer Diversity</a:t>
            </a:r>
            <a:endParaRPr kumimoji="1" lang="zh-CN" altLang="en-US" sz="400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042" y="987973"/>
            <a:ext cx="4800401" cy="544303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4262" y="2229454"/>
            <a:ext cx="6054227" cy="3889266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779172" y="1860122"/>
            <a:ext cx="39449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S</a:t>
            </a:r>
            <a:r>
              <a:rPr lang="zh-CN" altLang="en-US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tudy the impact of layer diversity</a:t>
            </a:r>
          </a:p>
        </p:txBody>
      </p:sp>
    </p:spTree>
    <p:extLst>
      <p:ext uri="{BB962C8B-B14F-4D97-AF65-F5344CB8AC3E}">
        <p14:creationId xmlns:p14="http://schemas.microsoft.com/office/powerpoint/2010/main" val="1804409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latin typeface="Microsoft YaHei" charset="-122"/>
                <a:ea typeface="Microsoft YaHei" charset="-122"/>
                <a:cs typeface="Microsoft YaHei" charset="-122"/>
              </a:rPr>
              <a:t>Contribution</a:t>
            </a: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549" y="2210206"/>
            <a:ext cx="4305251" cy="374907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810936" y="1184889"/>
            <a:ext cx="51009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i="1">
                <a:latin typeface="Microsoft YaHei" charset="-122"/>
                <a:ea typeface="Microsoft YaHei" charset="-122"/>
                <a:cs typeface="Microsoft YaHei" charset="-122"/>
              </a:rPr>
              <a:t>Previous work: </a:t>
            </a:r>
            <a:r>
              <a:rPr kumimoji="1" lang="en-US" altLang="zh-CN" sz="1400" i="1" u="sng">
                <a:latin typeface="Microsoft YaHei" charset="-122"/>
                <a:ea typeface="Microsoft YaHei" charset="-122"/>
                <a:cs typeface="Microsoft YaHei" charset="-122"/>
              </a:rPr>
              <a:t>use FLOPS to approximate inference latency</a:t>
            </a:r>
            <a:r>
              <a:rPr kumimoji="1" lang="en-US" altLang="zh-CN" sz="1400" i="1">
                <a:latin typeface="Microsoft YaHei" charset="-122"/>
                <a:ea typeface="Microsoft YaHei" charset="-122"/>
                <a:cs typeface="Microsoft YaHei" charset="-122"/>
              </a:rPr>
              <a:t>, we directly </a:t>
            </a:r>
            <a:r>
              <a:rPr kumimoji="1" lang="en-US" altLang="zh-CN" sz="1400" i="1" u="sng">
                <a:latin typeface="Microsoft YaHei" charset="-122"/>
                <a:ea typeface="Microsoft YaHei" charset="-122"/>
                <a:cs typeface="Microsoft YaHei" charset="-122"/>
              </a:rPr>
              <a:t>measure the real-world latency by executing the model on real mobile devices</a:t>
            </a:r>
            <a:r>
              <a:rPr kumimoji="1" lang="en-US" altLang="zh-CN" sz="1400" i="1">
                <a:latin typeface="Microsoft YaHei" charset="-122"/>
                <a:ea typeface="Microsoft YaHei" charset="-122"/>
                <a:cs typeface="Microsoft YaHei" charset="-122"/>
              </a:rPr>
              <a:t>.</a:t>
            </a:r>
            <a:endParaRPr kumimoji="1" lang="zh-CN" altLang="en-US" sz="1400" i="1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38200" y="5485015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400" i="1">
                <a:latin typeface="Microsoft YaHei" charset="-122"/>
                <a:ea typeface="Microsoft YaHei" charset="-122"/>
                <a:cs typeface="Microsoft YaHei" charset="-122"/>
              </a:rPr>
              <a:t>P</a:t>
            </a:r>
            <a:r>
              <a:rPr lang="zh-CN" altLang="en-US" sz="1400" i="1">
                <a:latin typeface="Microsoft YaHei" charset="-122"/>
                <a:ea typeface="Microsoft YaHei" charset="-122"/>
                <a:cs typeface="Microsoft YaHei" charset="-122"/>
              </a:rPr>
              <a:t>revious automated approaches mainly </a:t>
            </a:r>
            <a:r>
              <a:rPr lang="zh-CN" altLang="en-US" sz="1400" i="1" u="sng">
                <a:latin typeface="Microsoft YaHei" charset="-122"/>
                <a:ea typeface="Microsoft YaHei" charset="-122"/>
                <a:cs typeface="Microsoft YaHei" charset="-122"/>
              </a:rPr>
              <a:t>search for a few types of cells and then repeatedly stack the same cells </a:t>
            </a:r>
            <a:r>
              <a:rPr lang="zh-CN" altLang="en-US" sz="1400" i="1">
                <a:latin typeface="Microsoft YaHei" charset="-122"/>
                <a:ea typeface="Microsoft YaHei" charset="-122"/>
                <a:cs typeface="Microsoft YaHei" charset="-122"/>
              </a:rPr>
              <a:t>through the network. </a:t>
            </a:r>
            <a:r>
              <a:rPr lang="en-US" altLang="zh-CN" sz="1400" i="1">
                <a:latin typeface="Microsoft YaHei" charset="-122"/>
                <a:ea typeface="Microsoft YaHei" charset="-122"/>
                <a:cs typeface="Microsoft YaHei" charset="-122"/>
              </a:rPr>
              <a:t>which </a:t>
            </a:r>
            <a:r>
              <a:rPr lang="zh-CN" altLang="en-US" sz="1400" i="1">
                <a:latin typeface="Microsoft YaHei" charset="-122"/>
                <a:ea typeface="Microsoft YaHei" charset="-122"/>
                <a:cs typeface="Microsoft YaHei" charset="-122"/>
              </a:rPr>
              <a:t>precludes layer diversity that is important for computational efﬁciency.</a:t>
            </a:r>
          </a:p>
        </p:txBody>
      </p:sp>
      <p:cxnSp>
        <p:nvCxnSpPr>
          <p:cNvPr id="13" name="曲线连接符 12"/>
          <p:cNvCxnSpPr/>
          <p:nvPr/>
        </p:nvCxnSpPr>
        <p:spPr>
          <a:xfrm rot="10800000" flipV="1">
            <a:off x="6347013" y="1554220"/>
            <a:ext cx="508748" cy="505799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曲线连接符 15"/>
          <p:cNvCxnSpPr>
            <a:stCxn id="11" idx="1"/>
            <a:endCxn id="24" idx="1"/>
          </p:cNvCxnSpPr>
          <p:nvPr/>
        </p:nvCxnSpPr>
        <p:spPr>
          <a:xfrm rot="10800000" flipH="1">
            <a:off x="838200" y="3630751"/>
            <a:ext cx="147918" cy="2331319"/>
          </a:xfrm>
          <a:prstGeom prst="curvedConnector3">
            <a:avLst>
              <a:gd name="adj1" fmla="val -154545"/>
            </a:avLst>
          </a:prstGeom>
          <a:ln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959224" y="1554219"/>
            <a:ext cx="553127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A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n automated mobile neural architecture search (MNAS) approach, which explicitly incorporate </a:t>
            </a:r>
            <a:r>
              <a:rPr lang="zh-CN" altLang="en-US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model latency 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into the main objective that achieves a good trade-off between accuracy and latency.</a:t>
            </a:r>
          </a:p>
        </p:txBody>
      </p:sp>
      <p:sp>
        <p:nvSpPr>
          <p:cNvPr id="24" name="矩形 23"/>
          <p:cNvSpPr/>
          <p:nvPr/>
        </p:nvSpPr>
        <p:spPr>
          <a:xfrm>
            <a:off x="986118" y="3169085"/>
            <a:ext cx="510988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A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 novel factorized hierarchical search space that encourages </a:t>
            </a:r>
            <a:r>
              <a:rPr lang="zh-CN" altLang="en-US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layer diversity 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throughout the network.</a:t>
            </a:r>
          </a:p>
        </p:txBody>
      </p:sp>
      <p:sp>
        <p:nvSpPr>
          <p:cNvPr id="26" name="矩形 25"/>
          <p:cNvSpPr/>
          <p:nvPr/>
        </p:nvSpPr>
        <p:spPr>
          <a:xfrm>
            <a:off x="991771" y="4196245"/>
            <a:ext cx="46526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A 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new </a:t>
            </a:r>
            <a:r>
              <a:rPr lang="zh-CN" altLang="en-US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state-of-the-art accuracy 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on both ImageNet classiﬁcation and COCO object detection under typical mobile latency constraints.</a:t>
            </a:r>
          </a:p>
        </p:txBody>
      </p:sp>
    </p:spTree>
    <p:extLst>
      <p:ext uri="{BB962C8B-B14F-4D97-AF65-F5344CB8AC3E}">
        <p14:creationId xmlns:p14="http://schemas.microsoft.com/office/powerpoint/2010/main" val="1371199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-101041"/>
            <a:ext cx="10515600" cy="1325563"/>
          </a:xfrm>
        </p:spPr>
        <p:txBody>
          <a:bodyPr/>
          <a:lstStyle/>
          <a:p>
            <a:r>
              <a:rPr kumimoji="1" lang="en-US" altLang="zh-CN">
                <a:latin typeface="Microsoft YaHei" charset="-122"/>
                <a:ea typeface="Microsoft YaHei" charset="-122"/>
                <a:cs typeface="Microsoft YaHei" charset="-122"/>
              </a:rPr>
              <a:t>Multi-objective search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081553"/>
            <a:ext cx="10515600" cy="361764"/>
          </a:xfrm>
        </p:spPr>
        <p:txBody>
          <a:bodyPr>
            <a:normAutofit/>
          </a:bodyPr>
          <a:lstStyle/>
          <a:p>
            <a:r>
              <a:rPr kumimoji="1" lang="en-US" altLang="zh-CN" sz="1800">
                <a:latin typeface="Microsoft YaHei" charset="-122"/>
                <a:ea typeface="Microsoft YaHei" charset="-122"/>
                <a:cs typeface="Microsoft YaHei" charset="-122"/>
              </a:rPr>
              <a:t>CNN models with both </a:t>
            </a:r>
            <a:r>
              <a:rPr kumimoji="1" lang="en-US" altLang="zh-CN" sz="180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high accuracy </a:t>
            </a:r>
            <a:r>
              <a:rPr kumimoji="1" lang="en-US" altLang="zh-CN" sz="1800">
                <a:latin typeface="Microsoft YaHei" charset="-122"/>
                <a:ea typeface="Microsoft YaHei" charset="-122"/>
                <a:cs typeface="Microsoft YaHei" charset="-122"/>
              </a:rPr>
              <a:t>and </a:t>
            </a:r>
            <a:r>
              <a:rPr kumimoji="1" lang="en-US" altLang="zh-CN" sz="180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low inference latency</a:t>
            </a:r>
            <a:endParaRPr kumimoji="1" lang="zh-CN" altLang="en-US" sz="180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918" y="1443317"/>
            <a:ext cx="5006788" cy="221099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128" y="3733051"/>
            <a:ext cx="5181386" cy="298151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2055" y="4989529"/>
            <a:ext cx="5284702" cy="79270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2608" y="1656819"/>
            <a:ext cx="5310027" cy="289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95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latin typeface="Microsoft YaHei" charset="-122"/>
                <a:ea typeface="Microsoft YaHei" charset="-122"/>
                <a:cs typeface="Microsoft YaHei" charset="-122"/>
              </a:rPr>
              <a:t>Multi-Objective Search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15035"/>
            <a:ext cx="4792187" cy="48768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689" y="2625676"/>
            <a:ext cx="5225784" cy="2403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117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35452"/>
            <a:ext cx="10515600" cy="1325563"/>
          </a:xfrm>
        </p:spPr>
        <p:txBody>
          <a:bodyPr/>
          <a:lstStyle/>
          <a:p>
            <a:r>
              <a:rPr kumimoji="1" lang="en-US" altLang="zh-CN">
                <a:latin typeface="Microsoft YaHei" charset="-122"/>
                <a:ea typeface="Microsoft YaHei" charset="-122"/>
                <a:cs typeface="Microsoft YaHei" charset="-122"/>
              </a:rPr>
              <a:t>Factorized Hierarchical Search Space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38200" y="1604631"/>
            <a:ext cx="110721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>
                <a:latin typeface="Microsoft YaHei" charset="-122"/>
                <a:ea typeface="Microsoft YaHei" charset="-122"/>
                <a:cs typeface="Microsoft YaHei" charset="-122"/>
              </a:rPr>
              <a:t>Factorizes a CNN model into unique blocks and then searches for the operations and connections </a:t>
            </a:r>
          </a:p>
          <a:p>
            <a:r>
              <a:rPr kumimoji="1" lang="en-US" altLang="zh-CN">
                <a:latin typeface="Microsoft YaHei" charset="-122"/>
                <a:ea typeface="Microsoft YaHei" charset="-122"/>
                <a:cs typeface="Microsoft YaHei" charset="-122"/>
              </a:rPr>
              <a:t>per block separately, thus allowing different layer architectures in different blocks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588" y="2617339"/>
            <a:ext cx="5673660" cy="314696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7162" y="3554984"/>
            <a:ext cx="5053878" cy="1271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891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latin typeface="Microsoft YaHei" charset="-122"/>
                <a:ea typeface="Microsoft YaHei" charset="-122"/>
                <a:cs typeface="Microsoft YaHei" charset="-122"/>
              </a:rPr>
              <a:t>Factorized Hierarchical Search Space</a:t>
            </a: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270" y="1690688"/>
            <a:ext cx="10495363" cy="4566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70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60294" y="-126395"/>
            <a:ext cx="10515600" cy="1325563"/>
          </a:xfrm>
        </p:spPr>
        <p:txBody>
          <a:bodyPr/>
          <a:lstStyle/>
          <a:p>
            <a:r>
              <a:rPr kumimoji="1" lang="en-US" altLang="zh-CN">
                <a:latin typeface="Microsoft YaHei" charset="-122"/>
                <a:ea typeface="Microsoft YaHei" charset="-122"/>
                <a:cs typeface="Microsoft YaHei" charset="-122"/>
              </a:rPr>
              <a:t>Search Algorithm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294" y="1085475"/>
            <a:ext cx="4732089" cy="275404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671" y="3847983"/>
            <a:ext cx="5752134" cy="285757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069" y="4059374"/>
            <a:ext cx="5624169" cy="264618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933" y="319511"/>
            <a:ext cx="5703872" cy="3545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34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latin typeface="Microsoft YaHei" charset="-122"/>
                <a:ea typeface="Microsoft YaHei" charset="-122"/>
                <a:cs typeface="Microsoft YaHei" charset="-122"/>
              </a:rPr>
              <a:t>Experimental Setup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838200" y="2276412"/>
            <a:ext cx="1086074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P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erform architecture search on the ImageNet training set</a:t>
            </a: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with fewer training steps (5 epochs).</a:t>
            </a:r>
            <a:endParaRPr lang="en-US" altLang="zh-CN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endParaRPr lang="en-US" altLang="zh-CN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R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andomly selected 50K images from the training set as the ﬁxed validation set.</a:t>
            </a:r>
            <a:endParaRPr lang="en-US" altLang="zh-CN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>
              <a:buFont typeface="Arial" charset="0"/>
              <a:buChar char="•"/>
            </a:pPr>
            <a:endParaRPr lang="en-US" altLang="zh-CN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Controller samples about 8K models during architecture search, but only 15 top-performing models are transferred to the full ImageNet and only 1 model is transferred to COCO.</a:t>
            </a:r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1172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0271" y="15544"/>
            <a:ext cx="10515600" cy="1325563"/>
          </a:xfrm>
        </p:spPr>
        <p:txBody>
          <a:bodyPr/>
          <a:lstStyle/>
          <a:p>
            <a:r>
              <a:rPr kumimoji="1" lang="en-US" altLang="zh-CN">
                <a:latin typeface="Microsoft YaHei" charset="-122"/>
                <a:ea typeface="Microsoft YaHei" charset="-122"/>
                <a:cs typeface="Microsoft YaHei" charset="-122"/>
              </a:rPr>
              <a:t>ImageNet Classiﬁcation Performance</a:t>
            </a:r>
            <a:endParaRPr kumimoji="1"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643" y="1631576"/>
            <a:ext cx="8497570" cy="508259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883024" y="1156441"/>
            <a:ext cx="98768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T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arget latency as T = 75ms, similar</a:t>
            </a: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 to MobileNetV2, and use Equation 2 with α=β=-0.07</a:t>
            </a:r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3225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</TotalTime>
  <Words>405</Words>
  <Application>Microsoft Macintosh PowerPoint</Application>
  <PresentationFormat>宽屏</PresentationFormat>
  <Paragraphs>33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DengXian</vt:lpstr>
      <vt:lpstr>DengXian Light</vt:lpstr>
      <vt:lpstr>Microsoft YaHei</vt:lpstr>
      <vt:lpstr>Arial</vt:lpstr>
      <vt:lpstr>Office 主题</vt:lpstr>
      <vt:lpstr>MnasNet: Platform-Aware Neural Architecture Search for Mobile</vt:lpstr>
      <vt:lpstr>Contribution</vt:lpstr>
      <vt:lpstr>Multi-objective search</vt:lpstr>
      <vt:lpstr>Multi-Objective Search</vt:lpstr>
      <vt:lpstr>Factorized Hierarchical Search Space</vt:lpstr>
      <vt:lpstr>Factorized Hierarchical Search Space</vt:lpstr>
      <vt:lpstr>Search Algorithm</vt:lpstr>
      <vt:lpstr>Experimental Setup</vt:lpstr>
      <vt:lpstr>ImageNet Classiﬁcation Performance</vt:lpstr>
      <vt:lpstr>Model Scaling Performance</vt:lpstr>
      <vt:lpstr>PowerPoint 演示文稿</vt:lpstr>
      <vt:lpstr>COCO Object Detection Performance</vt:lpstr>
      <vt:lpstr>Soft vs. Hard Latency Constraint</vt:lpstr>
      <vt:lpstr>Disentangling Search Space and Reward</vt:lpstr>
      <vt:lpstr>MnasNet Architecture and Layer Diversity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MnasNet: Platform-Aware Neural Architecture Search for Mobile</dc:title>
  <dc:creator>郑 洪东</dc:creator>
  <cp:lastModifiedBy>郑 洪东</cp:lastModifiedBy>
  <cp:revision>52</cp:revision>
  <dcterms:created xsi:type="dcterms:W3CDTF">2019-12-11T05:29:01Z</dcterms:created>
  <dcterms:modified xsi:type="dcterms:W3CDTF">2019-12-12T09:58:51Z</dcterms:modified>
</cp:coreProperties>
</file>

<file path=docProps/thumbnail.jpeg>
</file>